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15CB0A-3FCE-4D04-9670-E9BBFE2660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C2A7AC-C7CC-47EA-B5D1-36286F36935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7-Stufe 2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Grammatik </a:t>
            </a:r>
            <a:r>
              <a:rPr lang="en-US" sz="4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Kontext</a:t>
            </a:r>
            <a:endParaRPr lang="en-US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+mn-lt"/>
              </a:rPr>
              <a:t>Ja, du </a:t>
            </a:r>
            <a:r>
              <a:rPr lang="en-US" sz="6600" dirty="0" err="1" smtClean="0">
                <a:latin typeface="+mn-lt"/>
              </a:rPr>
              <a:t>kannst</a:t>
            </a:r>
            <a:r>
              <a:rPr lang="en-US" sz="6600" dirty="0" smtClean="0">
                <a:latin typeface="+mn-lt"/>
              </a:rPr>
              <a:t> den </a:t>
            </a:r>
            <a:r>
              <a:rPr lang="en-US" sz="6600" dirty="0" err="1" smtClean="0">
                <a:latin typeface="+mn-lt"/>
              </a:rPr>
              <a:t>Tisch</a:t>
            </a:r>
            <a:r>
              <a:rPr lang="en-US" sz="6600" dirty="0" smtClean="0">
                <a:latin typeface="+mn-lt"/>
              </a:rPr>
              <a:t> </a:t>
            </a:r>
            <a:r>
              <a:rPr lang="en-US" sz="6600" dirty="0" err="1" smtClean="0">
                <a:latin typeface="+mn-lt"/>
              </a:rPr>
              <a:t>abräumen</a:t>
            </a:r>
            <a:r>
              <a:rPr lang="en-US" sz="6600" dirty="0" smtClean="0">
                <a:latin typeface="+mn-lt"/>
              </a:rPr>
              <a:t>.</a:t>
            </a:r>
            <a:endParaRPr lang="en-US" sz="6600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46219"/>
            <a:ext cx="6934199" cy="289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562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off the table!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34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1"/>
            <a:ext cx="7315199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85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99032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etwas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dich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8587"/>
            <a:ext cx="5181599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37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99032"/>
          </a:xfrm>
        </p:spPr>
        <p:txBody>
          <a:bodyPr>
            <a:noAutofit/>
          </a:bodyPr>
          <a:lstStyle/>
          <a:p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Ja, </a:t>
            </a:r>
            <a:r>
              <a:rPr lang="en-US" sz="1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. .</a:t>
            </a: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8587"/>
            <a:ext cx="5181599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2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9903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Ja,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könnt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Blumen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</a:t>
            </a:r>
            <a:r>
              <a:rPr lang="el-G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8587"/>
            <a:ext cx="5181599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6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8486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96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friend!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185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etwas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dich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8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4724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96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friend!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94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Ja, </a:t>
            </a:r>
            <a:r>
              <a:rPr lang="en-US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. .</a:t>
            </a:r>
            <a:endParaRPr lang="en-US" sz="80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4724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96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friend!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21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153399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06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53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99032"/>
          </a:xfrm>
        </p:spPr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Was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k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önnen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wir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für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 dich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tun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/>
              </a:rPr>
              <a:t>?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5715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99032"/>
          </a:xfrm>
        </p:spPr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Ja, </a:t>
            </a:r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ihr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. . . 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5715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8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99032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Ja,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ihr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könnt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Rasen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mähen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Danke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5715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00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?</a:t>
            </a:r>
            <a:endParaRPr lang="en-US" sz="9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6934199" cy="44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562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off the table!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85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+mn-lt"/>
              </a:rPr>
              <a:t>Kann</a:t>
            </a:r>
            <a:r>
              <a:rPr lang="en-US" sz="8000" dirty="0" smtClean="0">
                <a:latin typeface="+mn-lt"/>
              </a:rPr>
              <a:t> </a:t>
            </a:r>
            <a:r>
              <a:rPr lang="en-US" sz="8000" dirty="0" err="1" smtClean="0">
                <a:latin typeface="+mn-lt"/>
              </a:rPr>
              <a:t>ich</a:t>
            </a:r>
            <a:r>
              <a:rPr lang="en-US" sz="8000" dirty="0" smtClean="0">
                <a:latin typeface="+mn-lt"/>
              </a:rPr>
              <a:t> </a:t>
            </a:r>
            <a:r>
              <a:rPr lang="en-US" sz="8000" dirty="0" err="1" smtClean="0">
                <a:latin typeface="+mn-lt"/>
              </a:rPr>
              <a:t>etwas</a:t>
            </a:r>
            <a:r>
              <a:rPr lang="en-US" sz="8000" dirty="0" smtClean="0">
                <a:latin typeface="+mn-lt"/>
              </a:rPr>
              <a:t> </a:t>
            </a:r>
            <a:r>
              <a:rPr lang="en-US" sz="8000" dirty="0" err="1" smtClean="0">
                <a:latin typeface="+mn-lt"/>
              </a:rPr>
              <a:t>f</a:t>
            </a:r>
            <a:r>
              <a:rPr lang="en-US" sz="8000" dirty="0" err="1" smtClean="0">
                <a:latin typeface="+mn-lt"/>
                <a:cs typeface="Times New Roman"/>
              </a:rPr>
              <a:t>ür</a:t>
            </a:r>
            <a:r>
              <a:rPr lang="en-US" sz="8000" dirty="0" smtClean="0">
                <a:latin typeface="+mn-lt"/>
                <a:cs typeface="Times New Roman"/>
              </a:rPr>
              <a:t> dich </a:t>
            </a:r>
            <a:r>
              <a:rPr lang="en-US" sz="8000" dirty="0" err="1" smtClean="0">
                <a:latin typeface="+mn-lt"/>
                <a:cs typeface="Times New Roman"/>
              </a:rPr>
              <a:t>tun</a:t>
            </a:r>
            <a:r>
              <a:rPr lang="en-US" sz="8000" dirty="0" smtClean="0">
                <a:latin typeface="+mn-lt"/>
                <a:cs typeface="Times New Roman"/>
              </a:rPr>
              <a:t>?</a:t>
            </a:r>
            <a:r>
              <a:rPr lang="en-US" sz="8000" dirty="0" smtClean="0">
                <a:latin typeface="+mn-lt"/>
              </a:rPr>
              <a:t> </a:t>
            </a:r>
            <a:endParaRPr lang="en-US" sz="8000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46219"/>
            <a:ext cx="6934199" cy="289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562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off the table!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07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+mn-lt"/>
              </a:rPr>
              <a:t>Ja, du . . .</a:t>
            </a:r>
            <a:endParaRPr lang="en-US" sz="8000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46219"/>
            <a:ext cx="6934199" cy="289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562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off the table!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09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120</Words>
  <Application>Microsoft Office PowerPoint</Application>
  <PresentationFormat>On-screen Show (4:3)</PresentationFormat>
  <Paragraphs>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Kapitel 7-Stufe 2</vt:lpstr>
      <vt:lpstr>PowerPoint Presentation</vt:lpstr>
      <vt:lpstr>?</vt:lpstr>
      <vt:lpstr>Was können wir für dich tun?</vt:lpstr>
      <vt:lpstr>Ja, ihr . . . </vt:lpstr>
      <vt:lpstr>Ja, ihr könnt den Rasen mähen. Danke!</vt:lpstr>
      <vt:lpstr>?</vt:lpstr>
      <vt:lpstr>Kann ich etwas für dich tun? </vt:lpstr>
      <vt:lpstr>Ja, du . . .</vt:lpstr>
      <vt:lpstr>Ja, du kannst den Tisch abräumen.</vt:lpstr>
      <vt:lpstr>?</vt:lpstr>
      <vt:lpstr>Können wir etwas für dich tun?</vt:lpstr>
      <vt:lpstr>Ja, ihr . . .</vt:lpstr>
      <vt:lpstr>Ja, ihr könnt die Blumen gieβen.</vt:lpstr>
      <vt:lpstr>?</vt:lpstr>
      <vt:lpstr>Können wir etwas für dich tun?</vt:lpstr>
      <vt:lpstr>Ja, ihr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7-Stufe 2</dc:title>
  <dc:creator>Brigitta Post</dc:creator>
  <cp:lastModifiedBy>Brigitta Post</cp:lastModifiedBy>
  <cp:revision>5</cp:revision>
  <dcterms:created xsi:type="dcterms:W3CDTF">2019-03-18T02:17:46Z</dcterms:created>
  <dcterms:modified xsi:type="dcterms:W3CDTF">2019-03-19T20:16:41Z</dcterms:modified>
</cp:coreProperties>
</file>